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172200"/>
          </a:xfrm>
        </p:spPr>
        <p:txBody>
          <a:bodyPr>
            <a:normAutofit/>
          </a:bodyPr>
          <a:lstStyle/>
          <a:p>
            <a:r>
              <a:rPr lang="hr-B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 NA DJETINJSTVO JE MIR</a:t>
            </a:r>
            <a:endParaRPr lang="hr-B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golub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4469">
            <a:off x="437918" y="327171"/>
            <a:ext cx="1447800" cy="165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00200"/>
            <a:ext cx="8915400" cy="5029200"/>
          </a:xfrm>
        </p:spPr>
        <p:txBody>
          <a:bodyPr>
            <a:normAutofit/>
          </a:bodyPr>
          <a:lstStyle/>
          <a:p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*Djeca i mladi imaju pravo na odmor, slobodno vrijeme, igru i sudjelovanje u kulturnim i umjetničkim aktivnostima!</a:t>
            </a:r>
            <a:endParaRPr lang="hr-B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mojarijeka.hr/repository/images/_variations/3/3/33787af301b706eb685cfc4fac4b1dca_gallery_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63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126162"/>
          </a:xfrm>
        </p:spPr>
        <p:txBody>
          <a:bodyPr>
            <a:normAutofit/>
          </a:bodyPr>
          <a:lstStyle/>
          <a:p>
            <a:r>
              <a:rPr lang="hr-BA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NJEGUJMO SOLIDARNOST, TOLERANCIJU! </a:t>
            </a:r>
            <a:endParaRPr lang="hr-BA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248400"/>
          </a:xfrm>
        </p:spPr>
        <p:txBody>
          <a:bodyPr>
            <a:normAutofit/>
          </a:bodyPr>
          <a:lstStyle/>
          <a:p>
            <a:r>
              <a:rPr lang="hr-BA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RJEŠAVAJMO SVE SUKOBE NENASILNIM PUTEM!</a:t>
            </a:r>
            <a:endParaRPr lang="hr-BA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Čuvar mjesta sadržaja 3" descr="11850948_1138090026204524_2263841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jesta sadržaja 4" descr="12023125_1138090959537764_88479409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7848600" cy="3352800"/>
          </a:xfrm>
        </p:spPr>
      </p:pic>
      <p:pic>
        <p:nvPicPr>
          <p:cNvPr id="6" name="Čuvar mjesta sadržaja 5" descr="12007127_1138090859537774_205514469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" y="3352800"/>
            <a:ext cx="7848600" cy="3505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Čuvar mjesta sadržaja 3" descr="11999941_1138226352857558_114515593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5211762"/>
          </a:xfrm>
        </p:spPr>
        <p:txBody>
          <a:bodyPr>
            <a:normAutofit/>
          </a:bodyPr>
          <a:lstStyle/>
          <a:p>
            <a:r>
              <a:rPr lang="hr-BA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IGRA JE MIR!</a:t>
            </a:r>
            <a:endParaRPr lang="hr-BA" sz="96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Čuvar mjesta sadržaja 3" descr="11992021_1138226439524216_38206929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762000"/>
            <a:ext cx="4038600" cy="5384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/>
          </a:bodyPr>
          <a:lstStyle/>
          <a:p>
            <a:r>
              <a:rPr lang="hr-BA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 JE MIR!</a:t>
            </a:r>
            <a:endParaRPr lang="hr-BA" sz="9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Čuvar mjesta sadržaja 3" descr="11999984_1138100036203523_96797102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294" y="2332037"/>
            <a:ext cx="689670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133600"/>
          </a:xfrm>
        </p:spPr>
        <p:txBody>
          <a:bodyPr>
            <a:noAutofit/>
          </a:bodyPr>
          <a:lstStyle/>
          <a:p>
            <a:r>
              <a:rPr lang="hr-BA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PRIJATELJSTVO JE MIR!</a:t>
            </a:r>
            <a:endParaRPr lang="hr-BA" sz="8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Čuvar mjesta sadržaja 3" descr="12022007_1138100309536829_59437284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514600"/>
            <a:ext cx="7086600" cy="4343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hr-BA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DJETINJSTVO JE MIR!</a:t>
            </a:r>
            <a:endParaRPr lang="hr-BA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libela.org/px/article/_f/foto-_osman_sa_r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725" y="1905001"/>
            <a:ext cx="765927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57200"/>
            <a:ext cx="8839200" cy="4648199"/>
          </a:xfrm>
        </p:spPr>
        <p:txBody>
          <a:bodyPr>
            <a:normAutofit/>
          </a:bodyPr>
          <a:lstStyle/>
          <a:p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Jedna od vječitih istina je da se sreća stvara i razvija </a:t>
            </a:r>
            <a:r>
              <a:rPr lang="hr-B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miru</a:t>
            </a:r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jedno od većih prava je </a:t>
            </a:r>
            <a:r>
              <a:rPr lang="hr-B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 osobe na život</a:t>
            </a:r>
            <a:r>
              <a:rPr lang="hr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B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8458200" cy="990600"/>
          </a:xfrm>
        </p:spPr>
        <p:txBody>
          <a:bodyPr>
            <a:normAutofit lnSpcReduction="10000"/>
          </a:bodyPr>
          <a:lstStyle/>
          <a:p>
            <a:r>
              <a:rPr lang="hr-B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Bertha von Suttner, Austrija, dobitnica Nobelove nagrade za mir 1905.godine</a:t>
            </a:r>
            <a:endParaRPr lang="hr-B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rmAutofit fontScale="90000"/>
          </a:bodyPr>
          <a:lstStyle/>
          <a:p>
            <a:r>
              <a:rPr lang="hr-BA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SIGURNOST JE MIR!</a:t>
            </a:r>
            <a:endParaRPr lang="hr-BA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Čuvar mjesta sadržaja 3" descr="12030685_1138091119537748_163468726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083" y="1905000"/>
            <a:ext cx="8505917" cy="4800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520259">
            <a:off x="762000" y="274638"/>
            <a:ext cx="7924800" cy="5668962"/>
          </a:xfrm>
        </p:spPr>
        <p:txBody>
          <a:bodyPr>
            <a:normAutofit/>
          </a:bodyPr>
          <a:lstStyle/>
          <a:p>
            <a:r>
              <a:rPr lang="hr-B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TRADICIJA JE MIR!</a:t>
            </a:r>
            <a:endParaRPr lang="hr-BA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Čuvar mjesta sadržaja 3" descr="12029167_1138099222870271_12001002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514600"/>
            <a:ext cx="8915400" cy="4038600"/>
          </a:xfrm>
        </p:spPr>
        <p:txBody>
          <a:bodyPr>
            <a:normAutofit/>
          </a:bodyPr>
          <a:lstStyle/>
          <a:p>
            <a:r>
              <a:rPr lang="hr-B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Kreirajmo kulturu </a:t>
            </a:r>
            <a:r>
              <a:rPr lang="hr-B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mira. POŠTUJMO I VOLIMO JEDNI DRUGE!</a:t>
            </a:r>
            <a:endParaRPr lang="hr-B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Čuvar mjesta sadržaja 3" descr="golub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81600" cy="267437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23002_965504463515590_18482626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620000" cy="3352800"/>
          </a:xfrm>
        </p:spPr>
        <p:txBody>
          <a:bodyPr/>
          <a:lstStyle/>
          <a:p>
            <a:r>
              <a:rPr lang="hr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 III</a:t>
            </a:r>
            <a:r>
              <a:rPr lang="hr-B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br>
              <a:rPr lang="hr-B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razrednicom Azrom Pašić, </a:t>
            </a:r>
            <a:br>
              <a:rPr lang="hr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Mješovita srednja škola Maglaj</a:t>
            </a:r>
            <a:endParaRPr lang="hr-B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Čuvar mjesta sadržaja 3" descr="11997901_1138100716203455_30351307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Čuvar mjesta sadržaja 3" descr="12029125_1138100836203443_9711641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5" name="Čuvar mjesta sadržaja 4" descr="11992056_1138100562870137_40325850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916654">
            <a:off x="257690" y="675466"/>
            <a:ext cx="5613720" cy="3169677"/>
          </a:xfrm>
        </p:spPr>
      </p:pic>
      <p:pic>
        <p:nvPicPr>
          <p:cNvPr id="6" name="Čuvar mjesta sadržaja 5" descr="12016504_1138091276204399_178756976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467114">
            <a:off x="3784508" y="3344600"/>
            <a:ext cx="5168768" cy="3057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5" name="Čuvar mjesta sadržaja 4" descr="12016504_1138091276204399_178756976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34000" cy="3689350"/>
          </a:xfrm>
        </p:spPr>
      </p:pic>
      <p:pic>
        <p:nvPicPr>
          <p:cNvPr id="8" name="Čuvar mjesta sadržaja 7" descr="12021936_1138091396204387_214298917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57600" y="3276601"/>
            <a:ext cx="5486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5" name="Čuvar mjesta sadržaja 4" descr="12016561_1138090172871176_50470131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385083">
            <a:off x="349855" y="614114"/>
            <a:ext cx="4038600" cy="2742883"/>
          </a:xfrm>
        </p:spPr>
      </p:pic>
      <p:pic>
        <p:nvPicPr>
          <p:cNvPr id="6" name="Čuvar mjesta sadržaja 5" descr="12026528_1138090432871150_666437449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829768">
            <a:off x="4568098" y="802141"/>
            <a:ext cx="4038600" cy="3218430"/>
          </a:xfrm>
        </p:spPr>
      </p:pic>
      <p:pic>
        <p:nvPicPr>
          <p:cNvPr id="7" name="Slika 6" descr="12029018_1138099882870205_147040304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867150"/>
            <a:ext cx="5313693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Čuvar mjesta sadržaja 3" descr="12032300_1138104209536439_43124541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6yka.com/upload/images/Septembar%202012/mir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6553200"/>
          </a:xfrm>
        </p:spPr>
        <p:txBody>
          <a:bodyPr>
            <a:normAutofit/>
          </a:bodyPr>
          <a:lstStyle/>
          <a:p>
            <a:r>
              <a:rPr lang="hr-B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*Djeca i mladi imaju pravo u ratu i bijegu dobiti posebnu pomoć i zaštitu!</a:t>
            </a:r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B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*Sva djeca i mladi imaju ista prava. Nijedno dijete ne smije biti oštećeno zbog svog spola, boje kože, jezika ili religije.</a:t>
            </a:r>
            <a:endParaRPr lang="hr-B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126</Words>
  <Application>Microsoft Office PowerPoint</Application>
  <PresentationFormat>On-screen Show (4:3)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PRAVO NA DJETINJSTVO JE MIR</vt:lpstr>
      <vt:lpstr>Jedna od vječitih istina je da se sreća stvara i razvija u miru, a jedno od većih prava je pravo osobe na život.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*Djeca i mladi imaju pravo u ratu i bijegu dobiti posebnu pomoć i zaštitu!  *Sva djeca i mladi imaju ista prava. Nijedno dijete ne smije biti oštećeno zbog svog spola, boje kože, jezika ili religije.</vt:lpstr>
      <vt:lpstr>*Djeca i mladi imaju pravo na odmor, slobodno vrijeme, igru i sudjelovanje u kulturnim i umjetničkim aktivnostima!</vt:lpstr>
      <vt:lpstr>NJEGUJMO SOLIDARNOST, TOLERANCIJU! </vt:lpstr>
      <vt:lpstr>RJEŠAVAJMO SVE SUKOBE NENASILNIM PUTEM!</vt:lpstr>
      <vt:lpstr>PowerPoint Presentation</vt:lpstr>
      <vt:lpstr>PowerPoint Presentation</vt:lpstr>
      <vt:lpstr>PowerPoint Presentation</vt:lpstr>
      <vt:lpstr>IGRA JE MIR!</vt:lpstr>
      <vt:lpstr>LJUBAV JE MIR!</vt:lpstr>
      <vt:lpstr>PRIJATELJSTVO JE MIR!</vt:lpstr>
      <vt:lpstr>DJETINJSTVO JE MIR!</vt:lpstr>
      <vt:lpstr>SIGURNOST JE MIR!</vt:lpstr>
      <vt:lpstr>TRADICIJA JE MIR!</vt:lpstr>
      <vt:lpstr>PowerPoint Presentation</vt:lpstr>
      <vt:lpstr>Kreirajmo kulturu mira. POŠTUJMO I VOLIMO JEDNI DRUGE!</vt:lpstr>
      <vt:lpstr>Učenici III3  sa razrednicom Azrom Pašić,  Mješovita srednja škola Maglaj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 NA DJETINJSTVO JE MIR</dc:title>
  <dc:creator>Computer Home</dc:creator>
  <cp:lastModifiedBy>Goran Bubalo</cp:lastModifiedBy>
  <cp:revision>9</cp:revision>
  <dcterms:created xsi:type="dcterms:W3CDTF">2006-08-16T00:00:00Z</dcterms:created>
  <dcterms:modified xsi:type="dcterms:W3CDTF">2015-09-24T06:06:14Z</dcterms:modified>
</cp:coreProperties>
</file>